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3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9933-6F94-43CD-92FA-2EF040CC6FD9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5C504-C37A-456E-B118-1C50C6E6B6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5C504-C37A-456E-B118-1C50C6E6B66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E52462-B33D-4805-BC1E-B98F6A3C1BD8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095145-E5B0-49C0-AA1A-2208F96909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89491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Копилка </a:t>
            </a:r>
            <a:br>
              <a:rPr lang="ru-RU" sz="8000" dirty="0" smtClean="0"/>
            </a:br>
            <a:r>
              <a:rPr lang="ru-RU" sz="8000" dirty="0" smtClean="0"/>
              <a:t>1 класса</a:t>
            </a:r>
            <a:br>
              <a:rPr lang="ru-RU" sz="8000" dirty="0" smtClean="0"/>
            </a:br>
            <a:r>
              <a:rPr lang="ru-RU" sz="8000" dirty="0" smtClean="0"/>
              <a:t>3 четверть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sah-RU" dirty="0" smtClean="0"/>
              <a:t>ыраһаай, буукубаар!</a:t>
            </a:r>
            <a:endParaRPr lang="ru-RU" dirty="0"/>
          </a:p>
        </p:txBody>
      </p:sp>
      <p:pic>
        <p:nvPicPr>
          <p:cNvPr id="1026" name="Picture 2" descr="F:\DCIM\113_FUJI\DSCF3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DCIM\113_FUJI\DSCF3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00240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sah-RU" dirty="0" smtClean="0"/>
              <a:t>энчээригэ киирии</a:t>
            </a:r>
            <a:endParaRPr lang="ru-RU" dirty="0"/>
          </a:p>
        </p:txBody>
      </p:sp>
      <p:pic>
        <p:nvPicPr>
          <p:cNvPr id="2050" name="Picture 2" descr="F:\DCIM\113_FUJI\DSCF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485778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sah-RU" dirty="0" smtClean="0"/>
              <a:t>йэҕэ бэлэх</a:t>
            </a:r>
            <a:endParaRPr lang="ru-RU" dirty="0"/>
          </a:p>
        </p:txBody>
      </p:sp>
      <p:pic>
        <p:nvPicPr>
          <p:cNvPr id="3074" name="Picture 2" descr="F:\DCIM\113_FUJI\DSCF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66437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sah-RU" dirty="0" smtClean="0"/>
              <a:t>ранжереяҕа экскурсия</a:t>
            </a:r>
            <a:endParaRPr lang="ru-RU" dirty="0"/>
          </a:p>
        </p:txBody>
      </p:sp>
      <p:pic>
        <p:nvPicPr>
          <p:cNvPr id="4098" name="Picture 2" descr="F:\DCIM\113_FUJI\DSCF3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5762564" cy="428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sah-RU" dirty="0" smtClean="0"/>
              <a:t>олаттарга күрэх</a:t>
            </a:r>
            <a:endParaRPr lang="ru-RU" dirty="0"/>
          </a:p>
        </p:txBody>
      </p:sp>
      <p:pic>
        <p:nvPicPr>
          <p:cNvPr id="5122" name="Picture 2" descr="F:\DCIM\113_FUJI\DSCF3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28638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dirty="0" smtClean="0"/>
              <a:t> кидск планетатыгар</a:t>
            </a:r>
            <a:endParaRPr lang="ru-RU" dirty="0"/>
          </a:p>
        </p:txBody>
      </p:sp>
      <p:pic>
        <p:nvPicPr>
          <p:cNvPr id="6146" name="Picture 2" descr="F:\DCIM\113_FUJI\DSCF3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630"/>
            <a:ext cx="5572164" cy="417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sah-RU" dirty="0" smtClean="0"/>
              <a:t>рто дойдуга айан</a:t>
            </a:r>
            <a:endParaRPr lang="ru-RU" dirty="0"/>
          </a:p>
        </p:txBody>
      </p:sp>
      <p:pic>
        <p:nvPicPr>
          <p:cNvPr id="7170" name="Picture 2" descr="F:\DCIM\113_FUJI\DSCF3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5762532" cy="432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</TotalTime>
  <Words>26</Words>
  <Application>Microsoft Office PowerPoint</Application>
  <PresentationFormat>Экран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Копилка  1 класса 3 четверть</vt:lpstr>
      <vt:lpstr>Быраһаай, буукубаар!</vt:lpstr>
      <vt:lpstr>Кэнчээригэ киирии</vt:lpstr>
      <vt:lpstr>Ийэҕэ бэлэх</vt:lpstr>
      <vt:lpstr>Оранжереяҕа экскурсия</vt:lpstr>
      <vt:lpstr>Уолаттарга күрэх</vt:lpstr>
      <vt:lpstr> кидск планетатыгар</vt:lpstr>
      <vt:lpstr>Орто дойдуга айан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Копилка  1 класса 3 четверть</dc:title>
  <dc:creator>Черкашина Зинаида Ивановна</dc:creator>
  <cp:lastModifiedBy>Черкашина Зинаида Ивановна</cp:lastModifiedBy>
  <cp:revision>1</cp:revision>
  <dcterms:created xsi:type="dcterms:W3CDTF">2013-03-21T14:00:00Z</dcterms:created>
  <dcterms:modified xsi:type="dcterms:W3CDTF">2013-03-21T14:49:17Z</dcterms:modified>
</cp:coreProperties>
</file>