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9" r:id="rId5"/>
    <p:sldId id="258" r:id="rId6"/>
    <p:sldId id="271" r:id="rId7"/>
    <p:sldId id="272" r:id="rId8"/>
    <p:sldId id="270" r:id="rId9"/>
    <p:sldId id="273" r:id="rId10"/>
    <p:sldId id="274" r:id="rId11"/>
    <p:sldId id="263" r:id="rId12"/>
    <p:sldId id="260" r:id="rId13"/>
    <p:sldId id="275" r:id="rId14"/>
    <p:sldId id="276" r:id="rId15"/>
    <p:sldId id="261" r:id="rId16"/>
    <p:sldId id="262" r:id="rId17"/>
    <p:sldId id="264" r:id="rId18"/>
    <p:sldId id="277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189B93-13E6-4FC7-96E4-07A9149C0F36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B24B83-A7C7-43C5-A676-17F6E6E7BB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43924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Отчет 2 </a:t>
            </a:r>
            <a:r>
              <a:rPr lang="ru-RU" dirty="0" smtClean="0">
                <a:solidFill>
                  <a:srgbClr val="FF0000"/>
                </a:solidFill>
              </a:rPr>
              <a:t>класса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четверть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2012-2013 </a:t>
            </a:r>
            <a:r>
              <a:rPr lang="ru-RU" sz="4000" dirty="0" err="1" smtClean="0">
                <a:solidFill>
                  <a:srgbClr val="FF0000"/>
                </a:solidFill>
              </a:rPr>
              <a:t>уч.г</a:t>
            </a:r>
            <a:r>
              <a:rPr lang="ru-RU" sz="400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классный руководитель </a:t>
            </a:r>
            <a:r>
              <a:rPr lang="ru-RU" sz="3600" dirty="0" err="1" smtClean="0">
                <a:solidFill>
                  <a:srgbClr val="002060"/>
                </a:solidFill>
              </a:rPr>
              <a:t>Кисиляхова</a:t>
            </a:r>
            <a:r>
              <a:rPr lang="ru-RU" sz="3600" dirty="0" smtClean="0">
                <a:solidFill>
                  <a:srgbClr val="002060"/>
                </a:solidFill>
              </a:rPr>
              <a:t> Вера Ионовна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5445224"/>
            <a:ext cx="6400800" cy="7200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чиэппэртэн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иккитэ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аьыыр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буоллубут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:\DCIM\100D5100\DSC_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39516" cy="43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4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Уолан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оскуолата</a:t>
            </a:r>
            <a:r>
              <a:rPr lang="ru-RU" dirty="0" smtClean="0">
                <a:solidFill>
                  <a:srgbClr val="7030A0"/>
                </a:solidFill>
              </a:rPr>
              <a:t>» проект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2573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Уолан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оскуолата</a:t>
            </a:r>
            <a:r>
              <a:rPr lang="ru-RU" dirty="0" smtClean="0">
                <a:solidFill>
                  <a:srgbClr val="7030A0"/>
                </a:solidFill>
              </a:rPr>
              <a:t>» проект </a:t>
            </a:r>
            <a:r>
              <a:rPr lang="ru-RU" dirty="0" err="1" smtClean="0">
                <a:solidFill>
                  <a:srgbClr val="7030A0"/>
                </a:solidFill>
              </a:rPr>
              <a:t>иьинэн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ыытыллар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кыргыттар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дьарыктара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(ийэ5э </a:t>
            </a:r>
            <a:r>
              <a:rPr lang="ru-RU" dirty="0" err="1" smtClean="0">
                <a:solidFill>
                  <a:srgbClr val="7030A0"/>
                </a:solidFill>
              </a:rPr>
              <a:t>бэлэх</a:t>
            </a: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dirty="0" err="1" smtClean="0">
                <a:solidFill>
                  <a:srgbClr val="7030A0"/>
                </a:solidFill>
              </a:rPr>
              <a:t>конфетница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Вера\Desktop\Фото 2 кл\IMG_20130305_123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ера\Desktop\Фото 2 кл\IMG_20130305_125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7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517232"/>
            <a:ext cx="7920880" cy="6480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«Бар5арыы» фонда </a:t>
            </a:r>
            <a:r>
              <a:rPr lang="ru-RU" dirty="0" err="1" smtClean="0">
                <a:solidFill>
                  <a:srgbClr val="002060"/>
                </a:solidFill>
              </a:rPr>
              <a:t>ыалдьытын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кытары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кэрсуьуу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H:\DCIM\100D5100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6092"/>
            <a:ext cx="2736304" cy="41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0D5100\DSC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88" y="1399163"/>
            <a:ext cx="4990183" cy="33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5085184"/>
            <a:ext cx="6400800" cy="10652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Гимнастиканы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олус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сэбулуубут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:\DCIM\100D5100\DSC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692696"/>
            <a:ext cx="6070303" cy="40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9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21388" cy="8252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Кыргыттар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куннэригэр</a:t>
            </a:r>
            <a:r>
              <a:rPr lang="ru-RU" dirty="0" smtClean="0">
                <a:solidFill>
                  <a:srgbClr val="7030A0"/>
                </a:solidFill>
              </a:rPr>
              <a:t> а5алар конкурс </a:t>
            </a:r>
            <a:r>
              <a:rPr lang="ru-RU" dirty="0" err="1" smtClean="0">
                <a:solidFill>
                  <a:srgbClr val="7030A0"/>
                </a:solidFill>
              </a:rPr>
              <a:t>ыыттылар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Вера\Desktop\Фото 2 кл\IMG_20130307_114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/>
          <a:stretch/>
        </p:blipFill>
        <p:spPr bwMode="auto">
          <a:xfrm>
            <a:off x="2843808" y="1556792"/>
            <a:ext cx="3888432" cy="47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4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Конкурс </a:t>
            </a:r>
            <a:r>
              <a:rPr lang="ru-RU" dirty="0" err="1" smtClean="0">
                <a:solidFill>
                  <a:srgbClr val="7030A0"/>
                </a:solidFill>
              </a:rPr>
              <a:t>тугэннэрэ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Вера\Desktop\Фото 2 кл\IMG_20130307_114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68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ера\Desktop\Фото 2 кл\IMG_20130307_114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35" y="1714804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8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Конкурс </a:t>
            </a:r>
            <a:r>
              <a:rPr lang="ru-RU" dirty="0" err="1" smtClean="0">
                <a:solidFill>
                  <a:srgbClr val="7030A0"/>
                </a:solidFill>
              </a:rPr>
              <a:t>тумуктэннэ</a:t>
            </a:r>
            <a:r>
              <a:rPr lang="ru-RU" dirty="0" smtClean="0">
                <a:solidFill>
                  <a:srgbClr val="7030A0"/>
                </a:solidFill>
              </a:rPr>
              <a:t>, на5араадалааьын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Вера\Desktop\Фото 2 кл\IMG_20130307_122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/>
          <a:stretch/>
        </p:blipFill>
        <p:spPr bwMode="auto">
          <a:xfrm>
            <a:off x="539552" y="1484784"/>
            <a:ext cx="4567211" cy="27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ера\Desktop\Фото 2 кл\IMG_20130307_1224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140" r="9336" b="3960"/>
          <a:stretch/>
        </p:blipFill>
        <p:spPr bwMode="auto">
          <a:xfrm>
            <a:off x="4644008" y="3070248"/>
            <a:ext cx="3930744" cy="31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3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5373216"/>
            <a:ext cx="6400800" cy="92125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Биьиэхэ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Игнатьевскай</a:t>
            </a:r>
            <a:r>
              <a:rPr lang="ru-RU" dirty="0" smtClean="0">
                <a:solidFill>
                  <a:srgbClr val="002060"/>
                </a:solidFill>
              </a:rPr>
              <a:t> аа5ыылар </a:t>
            </a:r>
            <a:r>
              <a:rPr lang="ru-RU" dirty="0" err="1" smtClean="0">
                <a:solidFill>
                  <a:srgbClr val="002060"/>
                </a:solidFill>
              </a:rPr>
              <a:t>буоллулар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:\DCIM\100D5100\DSC_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23" y="980728"/>
            <a:ext cx="57620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6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5301208"/>
            <a:ext cx="6400800" cy="99326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Акция «Накорми птиц»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Вера\Desktop\Фото 2 кл\IMG_20130322_153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4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7439297" cy="96928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Тохсунньу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томороон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тымныыларын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кэнниттэн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оскуолабытыгар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кэллибит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Вера\Desktop\Фото 2 кл\IMG_20121218_090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4"/>
          <a:stretch/>
        </p:blipFill>
        <p:spPr bwMode="auto">
          <a:xfrm>
            <a:off x="1259632" y="2060848"/>
            <a:ext cx="7056784" cy="42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5661248"/>
            <a:ext cx="6400800" cy="5040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mtClean="0">
                <a:solidFill>
                  <a:srgbClr val="7030A0"/>
                </a:solidFill>
              </a:rPr>
              <a:t>Таьырдьа </a:t>
            </a:r>
            <a:r>
              <a:rPr lang="ru-RU" dirty="0" err="1" smtClean="0">
                <a:solidFill>
                  <a:srgbClr val="7030A0"/>
                </a:solidFill>
              </a:rPr>
              <a:t>тахсан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чыычаах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уйаларын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ыйаатыбыт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Вера\Desktop\Фото 2 кл\IMG_20130322_154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3" b="2884"/>
          <a:stretch/>
        </p:blipFill>
        <p:spPr bwMode="auto">
          <a:xfrm>
            <a:off x="1043608" y="692696"/>
            <a:ext cx="7200800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9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813376" cy="185736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Сааскы</a:t>
            </a:r>
            <a:r>
              <a:rPr lang="ru-RU" dirty="0" smtClean="0">
                <a:solidFill>
                  <a:srgbClr val="002060"/>
                </a:solidFill>
              </a:rPr>
              <a:t> каникул </a:t>
            </a:r>
            <a:r>
              <a:rPr lang="ru-RU" dirty="0" err="1" smtClean="0">
                <a:solidFill>
                  <a:srgbClr val="002060"/>
                </a:solidFill>
              </a:rPr>
              <a:t>кэмигэр</a:t>
            </a:r>
            <a:r>
              <a:rPr lang="ru-RU" dirty="0" smtClean="0">
                <a:solidFill>
                  <a:srgbClr val="002060"/>
                </a:solidFill>
              </a:rPr>
              <a:t> Игнатьев Сандал Майа5а </a:t>
            </a:r>
            <a:r>
              <a:rPr lang="ru-RU" dirty="0" err="1" smtClean="0">
                <a:solidFill>
                  <a:srgbClr val="002060"/>
                </a:solidFill>
              </a:rPr>
              <a:t>реабилитационнай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кииннэ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Шеломова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Сардаана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Кондинскай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Харысхан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Доруобуйа</a:t>
            </a:r>
            <a:r>
              <a:rPr lang="ru-RU" dirty="0" smtClean="0">
                <a:solidFill>
                  <a:srgbClr val="002060"/>
                </a:solidFill>
              </a:rPr>
              <a:t>» лаа5ырыгар </a:t>
            </a:r>
            <a:r>
              <a:rPr lang="ru-RU" dirty="0" err="1" smtClean="0">
                <a:solidFill>
                  <a:srgbClr val="002060"/>
                </a:solidFill>
              </a:rPr>
              <a:t>сылдьар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буоллулар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704856" cy="1800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Улууснай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дистанционнай</a:t>
            </a:r>
            <a:r>
              <a:rPr lang="ru-RU" dirty="0" smtClean="0">
                <a:solidFill>
                  <a:srgbClr val="002060"/>
                </a:solidFill>
              </a:rPr>
              <a:t> метаолимпиада5а </a:t>
            </a:r>
            <a:r>
              <a:rPr lang="ru-RU" dirty="0" err="1" smtClean="0">
                <a:solidFill>
                  <a:srgbClr val="002060"/>
                </a:solidFill>
              </a:rPr>
              <a:t>кытынныбыт</a:t>
            </a:r>
            <a:r>
              <a:rPr lang="ru-RU" dirty="0" smtClean="0">
                <a:solidFill>
                  <a:srgbClr val="002060"/>
                </a:solidFill>
              </a:rPr>
              <a:t>: Толстяком Миша 1 </a:t>
            </a:r>
            <a:r>
              <a:rPr lang="ru-RU" dirty="0" err="1" smtClean="0">
                <a:solidFill>
                  <a:srgbClr val="002060"/>
                </a:solidFill>
              </a:rPr>
              <a:t>миэстэ</a:t>
            </a:r>
            <a:r>
              <a:rPr lang="ru-RU" dirty="0" smtClean="0">
                <a:solidFill>
                  <a:srgbClr val="002060"/>
                </a:solidFill>
              </a:rPr>
              <a:t>, Птицына </a:t>
            </a:r>
            <a:r>
              <a:rPr lang="ru-RU" dirty="0" err="1" smtClean="0">
                <a:solidFill>
                  <a:srgbClr val="002060"/>
                </a:solidFill>
              </a:rPr>
              <a:t>Сайаана</a:t>
            </a:r>
            <a:r>
              <a:rPr lang="ru-RU" dirty="0" smtClean="0">
                <a:solidFill>
                  <a:srgbClr val="002060"/>
                </a:solidFill>
              </a:rPr>
              <a:t> 2 </a:t>
            </a:r>
            <a:r>
              <a:rPr lang="ru-RU" dirty="0" err="1" smtClean="0">
                <a:solidFill>
                  <a:srgbClr val="002060"/>
                </a:solidFill>
              </a:rPr>
              <a:t>миэстэ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Шеломова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Сардаана</a:t>
            </a:r>
            <a:r>
              <a:rPr lang="ru-RU" dirty="0" smtClean="0">
                <a:solidFill>
                  <a:srgbClr val="002060"/>
                </a:solidFill>
              </a:rPr>
              <a:t> 2 </a:t>
            </a:r>
            <a:r>
              <a:rPr lang="ru-RU" dirty="0" err="1" smtClean="0">
                <a:solidFill>
                  <a:srgbClr val="002060"/>
                </a:solidFill>
              </a:rPr>
              <a:t>миэстэ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9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708920"/>
            <a:ext cx="6400800" cy="14973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Иитэр</a:t>
            </a:r>
            <a:r>
              <a:rPr lang="ru-RU" dirty="0" smtClean="0">
                <a:solidFill>
                  <a:srgbClr val="002060"/>
                </a:solidFill>
              </a:rPr>
              <a:t> улэ5э улуустаа5ы </a:t>
            </a:r>
            <a:r>
              <a:rPr lang="ru-RU" dirty="0" err="1" smtClean="0">
                <a:solidFill>
                  <a:srgbClr val="002060"/>
                </a:solidFill>
              </a:rPr>
              <a:t>семинарга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биьиэхэ</a:t>
            </a:r>
            <a:r>
              <a:rPr lang="ru-RU" dirty="0" smtClean="0">
                <a:solidFill>
                  <a:srgbClr val="002060"/>
                </a:solidFill>
              </a:rPr>
              <a:t> аьа5ас «</a:t>
            </a:r>
            <a:r>
              <a:rPr lang="ru-RU" dirty="0" err="1" smtClean="0">
                <a:solidFill>
                  <a:srgbClr val="002060"/>
                </a:solidFill>
              </a:rPr>
              <a:t>Барытын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билиэхпин</a:t>
            </a:r>
            <a:r>
              <a:rPr lang="ru-RU" dirty="0" smtClean="0">
                <a:solidFill>
                  <a:srgbClr val="002060"/>
                </a:solidFill>
              </a:rPr>
              <a:t> ба5арабын» </a:t>
            </a:r>
            <a:r>
              <a:rPr lang="ru-RU" dirty="0" err="1" smtClean="0">
                <a:solidFill>
                  <a:srgbClr val="002060"/>
                </a:solidFill>
              </a:rPr>
              <a:t>диэн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эбии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дьарыкпыт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буолла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5157192"/>
            <a:ext cx="6400800" cy="1185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Олохтоох</a:t>
            </a:r>
            <a:r>
              <a:rPr lang="ru-RU" dirty="0" smtClean="0">
                <a:solidFill>
                  <a:srgbClr val="7030A0"/>
                </a:solidFill>
              </a:rPr>
              <a:t> библиотека5а экскурсия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Вера\Desktop\Фото 2 кл\1360915424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7066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5733256"/>
            <a:ext cx="6400800" cy="79208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Билиэхпин</a:t>
            </a:r>
            <a:r>
              <a:rPr lang="ru-RU" dirty="0" smtClean="0">
                <a:solidFill>
                  <a:srgbClr val="7030A0"/>
                </a:solidFill>
              </a:rPr>
              <a:t> ба5арабын» </a:t>
            </a:r>
            <a:r>
              <a:rPr lang="ru-RU" dirty="0" err="1" smtClean="0">
                <a:solidFill>
                  <a:srgbClr val="7030A0"/>
                </a:solidFill>
              </a:rPr>
              <a:t>эбии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уэрэхпит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туьалаахтык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ааста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Вера\Desktop\Фото 2 кл\1361242212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ера\Desktop\Фото 2 кл\IMG_20130215_112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40466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ера\Desktop\Фото 2 кл\IMG_20130215_113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87551"/>
            <a:ext cx="3984443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7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852936"/>
            <a:ext cx="6400800" cy="135330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Улуустан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биьиги</a:t>
            </a:r>
            <a:r>
              <a:rPr lang="ru-RU" dirty="0" smtClean="0">
                <a:solidFill>
                  <a:srgbClr val="002060"/>
                </a:solidFill>
              </a:rPr>
              <a:t> сана стандарт </a:t>
            </a:r>
            <a:r>
              <a:rPr lang="ru-RU" dirty="0" err="1" smtClean="0">
                <a:solidFill>
                  <a:srgbClr val="002060"/>
                </a:solidFill>
              </a:rPr>
              <a:t>ирдэбилинэн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хайдах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уэрэнэрбитин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кэлэн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кэрдулэр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9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708920"/>
            <a:ext cx="8352928" cy="14973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Конкурс рисунков «Профессия моих родителей»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25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151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Отчет 2 класса  за III четверть  2012-2013 уч.г. классный руководитель Кисиляхова Вера Ионовна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2 класса классный руководитель Кисиляхова Вера Ионовна</dc:title>
  <dc:creator>Вера</dc:creator>
  <cp:lastModifiedBy>Вера</cp:lastModifiedBy>
  <cp:revision>10</cp:revision>
  <dcterms:created xsi:type="dcterms:W3CDTF">2013-03-22T13:02:31Z</dcterms:created>
  <dcterms:modified xsi:type="dcterms:W3CDTF">2013-03-23T00:44:34Z</dcterms:modified>
</cp:coreProperties>
</file>