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Страни4</a:t>
            </a:r>
            <a:r>
              <a:rPr lang="en-US" dirty="0" smtClean="0"/>
              <a:t>k</a:t>
            </a:r>
            <a:r>
              <a:rPr lang="ru-RU" dirty="0" smtClean="0"/>
              <a:t>а </a:t>
            </a:r>
            <a:r>
              <a:rPr lang="en-US" dirty="0" smtClean="0"/>
              <a:t>9 k</a:t>
            </a:r>
            <a:r>
              <a:rPr lang="ru-RU" dirty="0" err="1" smtClean="0"/>
              <a:t>ласса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Попова </a:t>
            </a:r>
            <a:r>
              <a:rPr lang="ru-RU" dirty="0" err="1" smtClean="0"/>
              <a:t>Айталина</a:t>
            </a:r>
            <a:r>
              <a:rPr lang="ru-RU" dirty="0" smtClean="0"/>
              <a:t> </a:t>
            </a:r>
            <a:r>
              <a:rPr lang="ru-RU" dirty="0" err="1" smtClean="0"/>
              <a:t>Лукична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199</a:t>
            </a:r>
            <a:r>
              <a:rPr lang="en-US" dirty="0" smtClean="0"/>
              <a:t>6</a:t>
            </a:r>
            <a:r>
              <a:rPr lang="ru-RU" dirty="0" smtClean="0"/>
              <a:t>г,</a:t>
            </a:r>
            <a:r>
              <a:rPr lang="en-US" dirty="0" smtClean="0"/>
              <a:t> 29 </a:t>
            </a:r>
            <a:r>
              <a:rPr lang="ru-RU" dirty="0" smtClean="0"/>
              <a:t>декабря, 19:38:16</a:t>
            </a:r>
            <a:endParaRPr lang="ru-RU" dirty="0" smtClean="0"/>
          </a:p>
          <a:p>
            <a:r>
              <a:rPr lang="ru-RU" dirty="0" smtClean="0"/>
              <a:t>Секции, </a:t>
            </a:r>
            <a:r>
              <a:rPr lang="ru-RU" dirty="0" smtClean="0"/>
              <a:t>кружки: вокал</a:t>
            </a:r>
            <a:endParaRPr lang="ru-RU" dirty="0" smtClean="0"/>
          </a:p>
          <a:p>
            <a:r>
              <a:rPr lang="ru-RU" dirty="0" smtClean="0"/>
              <a:t>Любимый цвет: чёрно – </a:t>
            </a:r>
            <a:r>
              <a:rPr lang="ru-RU" dirty="0" smtClean="0"/>
              <a:t>белый, красный</a:t>
            </a:r>
            <a:endParaRPr lang="ru-RU" dirty="0" smtClean="0"/>
          </a:p>
          <a:p>
            <a:r>
              <a:rPr lang="ru-RU" dirty="0" smtClean="0"/>
              <a:t>Любимое кино – мультики</a:t>
            </a:r>
            <a:r>
              <a:rPr lang="ru-RU" dirty="0" smtClean="0"/>
              <a:t>: </a:t>
            </a:r>
            <a:r>
              <a:rPr lang="en-US" dirty="0" smtClean="0"/>
              <a:t>no information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</a:t>
            </a:r>
            <a:r>
              <a:rPr lang="en-US" dirty="0" smtClean="0"/>
              <a:t> no information</a:t>
            </a:r>
            <a:endParaRPr lang="en-US" dirty="0" smtClean="0"/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zarubejznie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</a:t>
            </a:r>
            <a:r>
              <a:rPr lang="en-US" dirty="0" smtClean="0"/>
              <a:t>: no information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Птицын Афанасий </a:t>
            </a:r>
            <a:r>
              <a:rPr lang="ru-RU" dirty="0" err="1" smtClean="0"/>
              <a:t>Милентьевич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1997г, </a:t>
            </a:r>
            <a:r>
              <a:rPr lang="ru-RU" dirty="0" smtClean="0"/>
              <a:t>январь 16</a:t>
            </a:r>
            <a:r>
              <a:rPr lang="ru-RU" dirty="0" smtClean="0"/>
              <a:t> </a:t>
            </a:r>
            <a:r>
              <a:rPr lang="ru-RU" dirty="0" smtClean="0"/>
              <a:t>, 16:38:17</a:t>
            </a:r>
          </a:p>
          <a:p>
            <a:r>
              <a:rPr lang="ru-RU" dirty="0" smtClean="0"/>
              <a:t>Секции, кружки</a:t>
            </a:r>
            <a:r>
              <a:rPr lang="ru-RU" dirty="0" smtClean="0"/>
              <a:t>: вольная борьба</a:t>
            </a:r>
            <a:endParaRPr lang="ru-RU" dirty="0" smtClean="0"/>
          </a:p>
          <a:p>
            <a:r>
              <a:rPr lang="ru-RU" dirty="0" smtClean="0"/>
              <a:t>Любимый цвет: чёрно – белый, серый</a:t>
            </a:r>
          </a:p>
          <a:p>
            <a:r>
              <a:rPr lang="ru-RU" dirty="0" smtClean="0"/>
              <a:t>Любимое кино – мультики</a:t>
            </a:r>
            <a:r>
              <a:rPr lang="ru-RU" dirty="0" smtClean="0"/>
              <a:t>: «Ну, погоди!»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New - York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yakutskie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no information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Птицын Леонид Алексеевич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199</a:t>
            </a:r>
            <a:r>
              <a:rPr lang="en-US" dirty="0" smtClean="0"/>
              <a:t>6</a:t>
            </a:r>
            <a:r>
              <a:rPr lang="ru-RU" dirty="0" smtClean="0"/>
              <a:t>г</a:t>
            </a:r>
            <a:r>
              <a:rPr lang="ru-RU" dirty="0" smtClean="0"/>
              <a:t>, октябрь 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smtClean="0"/>
              <a:t>, 16:38:17</a:t>
            </a:r>
          </a:p>
          <a:p>
            <a:r>
              <a:rPr lang="ru-RU" dirty="0" smtClean="0"/>
              <a:t>Секции, кружки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err="1" smtClean="0"/>
              <a:t>уьуйаан</a:t>
            </a:r>
            <a:endParaRPr lang="ru-RU" dirty="0" smtClean="0"/>
          </a:p>
          <a:p>
            <a:r>
              <a:rPr lang="ru-RU" dirty="0" smtClean="0"/>
              <a:t>Любимый цвет: чёрно – белый, серый</a:t>
            </a:r>
          </a:p>
          <a:p>
            <a:r>
              <a:rPr lang="ru-RU" dirty="0" smtClean="0"/>
              <a:t>Любимое кино – мультики</a:t>
            </a:r>
            <a:r>
              <a:rPr lang="ru-RU" dirty="0" smtClean="0"/>
              <a:t>: «</a:t>
            </a:r>
            <a:r>
              <a:rPr lang="ru-RU" dirty="0" err="1" smtClean="0"/>
              <a:t>Аватар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New - York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yakutskie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</a:t>
            </a:r>
            <a:r>
              <a:rPr lang="en-US" dirty="0" smtClean="0"/>
              <a:t>:</a:t>
            </a:r>
            <a:r>
              <a:rPr lang="ru-RU" dirty="0" smtClean="0"/>
              <a:t> рисовать машины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Слепцов Иннокентий Васильевич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1997г, 23 августа, 17:30:14</a:t>
            </a:r>
          </a:p>
          <a:p>
            <a:r>
              <a:rPr lang="ru-RU" dirty="0" smtClean="0"/>
              <a:t>Секции, кружки: шахматы, танцевальный, пресс – центр «</a:t>
            </a:r>
            <a:r>
              <a:rPr lang="ru-RU" dirty="0" err="1" smtClean="0"/>
              <a:t>Доллу</a:t>
            </a:r>
            <a:r>
              <a:rPr lang="ru-RU" dirty="0" smtClean="0"/>
              <a:t> </a:t>
            </a:r>
            <a:r>
              <a:rPr lang="ru-RU" dirty="0" err="1" smtClean="0"/>
              <a:t>кэскилэ</a:t>
            </a:r>
            <a:r>
              <a:rPr lang="ru-RU" dirty="0" smtClean="0"/>
              <a:t>», актив ДО (учебный), танцевальный</a:t>
            </a:r>
          </a:p>
          <a:p>
            <a:r>
              <a:rPr lang="ru-RU" dirty="0" smtClean="0"/>
              <a:t>Любимый цвет: чёрный, зелёный</a:t>
            </a:r>
          </a:p>
          <a:p>
            <a:r>
              <a:rPr lang="ru-RU" dirty="0" smtClean="0"/>
              <a:t>Любимое кино – мультики: много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</a:t>
            </a:r>
            <a:r>
              <a:rPr lang="en-US" dirty="0" smtClean="0"/>
              <a:t> London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mnogo</a:t>
            </a:r>
            <a:endParaRPr lang="en-US" dirty="0" smtClean="0"/>
          </a:p>
          <a:p>
            <a:r>
              <a:rPr lang="en-US" dirty="0" smtClean="0"/>
              <a:t>E-mail: engrishna@yandex.ru</a:t>
            </a:r>
          </a:p>
          <a:p>
            <a:r>
              <a:rPr lang="en-US" dirty="0" smtClean="0"/>
              <a:t>Hobby: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Софронеева</a:t>
            </a:r>
            <a:r>
              <a:rPr lang="ru-RU" dirty="0" smtClean="0"/>
              <a:t> </a:t>
            </a:r>
            <a:r>
              <a:rPr lang="ru-RU" dirty="0" err="1" smtClean="0"/>
              <a:t>Сахаяна</a:t>
            </a:r>
            <a:r>
              <a:rPr lang="ru-RU" dirty="0" smtClean="0"/>
              <a:t> Николаевна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1997г, 15 апреля, 01:30:01</a:t>
            </a:r>
          </a:p>
          <a:p>
            <a:r>
              <a:rPr lang="ru-RU" dirty="0" smtClean="0"/>
              <a:t>Секции, кружки: танцевальный, актив ДО (культ - массовый)</a:t>
            </a:r>
          </a:p>
          <a:p>
            <a:r>
              <a:rPr lang="ru-RU" dirty="0" smtClean="0"/>
              <a:t>Любимый цвет: белый, розовый.</a:t>
            </a:r>
          </a:p>
          <a:p>
            <a:r>
              <a:rPr lang="ru-RU" dirty="0" smtClean="0"/>
              <a:t>Любимое кино – </a:t>
            </a:r>
            <a:r>
              <a:rPr lang="ru-RU" dirty="0" smtClean="0"/>
              <a:t>мультики: </a:t>
            </a:r>
            <a:r>
              <a:rPr lang="ru-RU" dirty="0" err="1" smtClean="0"/>
              <a:t>дорамы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Yakutsk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 все песни </a:t>
            </a:r>
            <a:r>
              <a:rPr lang="en-US" dirty="0" smtClean="0"/>
              <a:t>BIG BANG.</a:t>
            </a:r>
          </a:p>
          <a:p>
            <a:r>
              <a:rPr lang="en-US" dirty="0" smtClean="0"/>
              <a:t>E-mail: sakhayana97@yandex.ru</a:t>
            </a:r>
          </a:p>
          <a:p>
            <a:r>
              <a:rPr lang="en-US" dirty="0" smtClean="0"/>
              <a:t>Hobby: </a:t>
            </a:r>
            <a:r>
              <a:rPr lang="ru-RU" dirty="0" smtClean="0"/>
              <a:t>пение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Списо</a:t>
            </a:r>
            <a:r>
              <a:rPr lang="en-US" dirty="0" smtClean="0"/>
              <a:t>k</a:t>
            </a:r>
            <a:r>
              <a:rPr lang="ru-RU" dirty="0" smtClean="0"/>
              <a:t> </a:t>
            </a:r>
            <a:r>
              <a:rPr lang="en-US" dirty="0" smtClean="0"/>
              <a:t>k</a:t>
            </a:r>
            <a:r>
              <a:rPr lang="ru-RU" dirty="0" err="1" smtClean="0"/>
              <a:t>ласса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Верховцева Любовь Романовна</a:t>
            </a:r>
          </a:p>
          <a:p>
            <a:r>
              <a:rPr lang="ru-RU" dirty="0" smtClean="0"/>
              <a:t>Власова Прасковья Никифоровна</a:t>
            </a:r>
          </a:p>
          <a:p>
            <a:r>
              <a:rPr lang="ru-RU" dirty="0" smtClean="0"/>
              <a:t>Власова </a:t>
            </a:r>
            <a:r>
              <a:rPr lang="ru-RU" dirty="0" err="1" smtClean="0"/>
              <a:t>Сахаайа</a:t>
            </a:r>
            <a:r>
              <a:rPr lang="ru-RU" dirty="0" smtClean="0"/>
              <a:t> </a:t>
            </a:r>
            <a:r>
              <a:rPr lang="ru-RU" dirty="0" err="1" smtClean="0"/>
              <a:t>Гаврильевна</a:t>
            </a:r>
            <a:endParaRPr lang="ru-RU" dirty="0" smtClean="0"/>
          </a:p>
          <a:p>
            <a:r>
              <a:rPr lang="ru-RU" dirty="0" smtClean="0"/>
              <a:t>Осипов Георгий Михайлович</a:t>
            </a:r>
          </a:p>
          <a:p>
            <a:r>
              <a:rPr lang="ru-RU" dirty="0" smtClean="0"/>
              <a:t>Попова </a:t>
            </a:r>
            <a:r>
              <a:rPr lang="ru-RU" dirty="0" err="1" smtClean="0"/>
              <a:t>Айталина</a:t>
            </a:r>
            <a:r>
              <a:rPr lang="ru-RU" dirty="0" smtClean="0"/>
              <a:t> </a:t>
            </a:r>
            <a:r>
              <a:rPr lang="ru-RU" dirty="0" err="1" smtClean="0"/>
              <a:t>Лукична</a:t>
            </a:r>
            <a:endParaRPr lang="ru-RU" dirty="0" smtClean="0"/>
          </a:p>
          <a:p>
            <a:r>
              <a:rPr lang="ru-RU" dirty="0" smtClean="0"/>
              <a:t>Птицын Афанасий </a:t>
            </a:r>
            <a:r>
              <a:rPr lang="ru-RU" dirty="0" err="1" smtClean="0"/>
              <a:t>Милентьевич</a:t>
            </a:r>
            <a:endParaRPr lang="ru-RU" dirty="0" smtClean="0"/>
          </a:p>
          <a:p>
            <a:r>
              <a:rPr lang="ru-RU" dirty="0" smtClean="0"/>
              <a:t>Птицын Леонид Алексеевич</a:t>
            </a:r>
          </a:p>
          <a:p>
            <a:r>
              <a:rPr lang="ru-RU" dirty="0" smtClean="0"/>
              <a:t>Слепцов Иннокентий Васильевич</a:t>
            </a:r>
          </a:p>
          <a:p>
            <a:r>
              <a:rPr lang="ru-RU" dirty="0" err="1" smtClean="0"/>
              <a:t>Софронеева</a:t>
            </a:r>
            <a:r>
              <a:rPr lang="ru-RU" dirty="0" smtClean="0"/>
              <a:t> </a:t>
            </a:r>
            <a:r>
              <a:rPr lang="ru-RU" dirty="0" err="1" smtClean="0"/>
              <a:t>Сахаяна</a:t>
            </a:r>
            <a:r>
              <a:rPr lang="ru-RU" dirty="0" smtClean="0"/>
              <a:t> Николаевна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Обязанности учащихся: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Лидер </a:t>
            </a:r>
            <a:r>
              <a:rPr lang="en-US" dirty="0" smtClean="0"/>
              <a:t>k</a:t>
            </a:r>
            <a:r>
              <a:rPr lang="ru-RU" dirty="0" err="1" smtClean="0"/>
              <a:t>ласса</a:t>
            </a:r>
            <a:r>
              <a:rPr lang="ru-RU" dirty="0" smtClean="0"/>
              <a:t> _ Власова С.Г</a:t>
            </a:r>
          </a:p>
          <a:p>
            <a:r>
              <a:rPr lang="ru-RU" dirty="0" smtClean="0"/>
              <a:t>Зам. </a:t>
            </a:r>
            <a:r>
              <a:rPr lang="ru-RU" dirty="0" err="1" smtClean="0"/>
              <a:t>Лидера_</a:t>
            </a:r>
            <a:r>
              <a:rPr lang="ru-RU" dirty="0" smtClean="0"/>
              <a:t> Слепцов И.В</a:t>
            </a:r>
          </a:p>
          <a:p>
            <a:r>
              <a:rPr lang="ru-RU" dirty="0" smtClean="0"/>
              <a:t>У4ебный </a:t>
            </a:r>
            <a:r>
              <a:rPr lang="ru-RU" dirty="0" err="1" smtClean="0"/>
              <a:t>сектор_</a:t>
            </a:r>
            <a:r>
              <a:rPr lang="ru-RU" dirty="0" smtClean="0"/>
              <a:t> Слепцов И.В</a:t>
            </a:r>
          </a:p>
          <a:p>
            <a:r>
              <a:rPr lang="ru-RU" dirty="0" smtClean="0"/>
              <a:t>Культ – массовый </a:t>
            </a:r>
            <a:r>
              <a:rPr lang="ru-RU" dirty="0" err="1" smtClean="0"/>
              <a:t>сектор_</a:t>
            </a:r>
            <a:r>
              <a:rPr lang="ru-RU" dirty="0" smtClean="0"/>
              <a:t> </a:t>
            </a:r>
            <a:r>
              <a:rPr lang="ru-RU" dirty="0" err="1" smtClean="0"/>
              <a:t>Софронеева</a:t>
            </a:r>
            <a:r>
              <a:rPr lang="ru-RU" dirty="0" smtClean="0"/>
              <a:t> С.Н</a:t>
            </a:r>
          </a:p>
          <a:p>
            <a:r>
              <a:rPr lang="ru-RU" dirty="0" smtClean="0"/>
              <a:t>Трудовой </a:t>
            </a:r>
            <a:r>
              <a:rPr lang="ru-RU" dirty="0" err="1" smtClean="0"/>
              <a:t>сектор_</a:t>
            </a:r>
            <a:r>
              <a:rPr lang="ru-RU" dirty="0" smtClean="0"/>
              <a:t> Птицын Л.А</a:t>
            </a:r>
          </a:p>
          <a:p>
            <a:r>
              <a:rPr lang="ru-RU" dirty="0" smtClean="0"/>
              <a:t>Спортивный </a:t>
            </a:r>
            <a:r>
              <a:rPr lang="ru-RU" dirty="0" err="1" smtClean="0"/>
              <a:t>сектор_</a:t>
            </a:r>
            <a:r>
              <a:rPr lang="ru-RU" dirty="0" smtClean="0"/>
              <a:t> Осипов Г.М</a:t>
            </a:r>
          </a:p>
          <a:p>
            <a:r>
              <a:rPr lang="ru-RU" dirty="0" err="1" smtClean="0"/>
              <a:t>Цветовод_</a:t>
            </a:r>
            <a:r>
              <a:rPr lang="ru-RU" dirty="0" smtClean="0"/>
              <a:t> Власова П.Н , Попова А.Л</a:t>
            </a:r>
          </a:p>
          <a:p>
            <a:r>
              <a:rPr lang="ru-RU" dirty="0" err="1" smtClean="0"/>
              <a:t>Редколлегия_</a:t>
            </a:r>
            <a:r>
              <a:rPr lang="ru-RU" dirty="0" smtClean="0"/>
              <a:t> Верховцева Л.Р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функции актива класса: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Участвует в обсуждении и составлении плана работы класса.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Подбирает и назначает ответственных за выполнение различных дел класса.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Заслушивает отчеты о проделанной работе ответственных за направления.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Организует участие класса в коллективно – творческих делах.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Выбирает вместе с классным руководителем темы и вопросы для проведения классных мероприятий и тематических классных часов.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Организует и проводит встречи с активами других классов.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Поддерживает связь со школьной детской организацией.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Лидер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избирается собранием класса или по личной инициативе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Культурный сектор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осуществляют процесс подготовки и проведения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внеклассных мероприятий, работают над составлением сценариев.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Трудовой сектор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 контроль за исправностью мебели в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классе, организацией субботников, санитарным состоянием классных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кабинетов.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Цветовод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следит за озеленением школы и класса.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Редакторы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осуществляют оформительскую деятельность, организуют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оформления к праздникам, конкурсы рисунков и плакатов,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осуществляют сбор информации об интересных событиях в жизни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школы  и освещает ее в классной газете.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Спортивный сектор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 мероприятия, направленные на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реализацию программы «Здорового образа жизни» в классе и в школе.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Осуществляет сбор информации о спортивной жизни, проводит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спортивные мероприятия.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Верховцева Любовь Романовна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1997г, Апрель 5, 11:31:56 четверг</a:t>
            </a:r>
          </a:p>
          <a:p>
            <a:r>
              <a:rPr lang="ru-RU" dirty="0" smtClean="0"/>
              <a:t>Секции, кружки: волейбол, баскетбол, шахматы, танцевальный, пресс – центр «</a:t>
            </a:r>
            <a:r>
              <a:rPr lang="ru-RU" dirty="0" err="1" smtClean="0"/>
              <a:t>Доллу</a:t>
            </a:r>
            <a:r>
              <a:rPr lang="ru-RU" dirty="0" smtClean="0"/>
              <a:t> </a:t>
            </a:r>
            <a:r>
              <a:rPr lang="ru-RU" dirty="0" err="1" smtClean="0"/>
              <a:t>кэскилэ</a:t>
            </a:r>
            <a:r>
              <a:rPr lang="ru-RU" dirty="0" smtClean="0"/>
              <a:t>», актив ДО (редколлегия)</a:t>
            </a:r>
          </a:p>
          <a:p>
            <a:r>
              <a:rPr lang="ru-RU" dirty="0" smtClean="0"/>
              <a:t>Любимый цвет: чёрно – белый, красный, розовый, коричневый, бирюза.</a:t>
            </a:r>
          </a:p>
          <a:p>
            <a:r>
              <a:rPr lang="ru-RU" dirty="0" smtClean="0"/>
              <a:t>Любимое кино – мультики: «В огне» , «</a:t>
            </a:r>
            <a:r>
              <a:rPr lang="en-US" dirty="0" smtClean="0"/>
              <a:t>iris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Seoul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 </a:t>
            </a:r>
            <a:r>
              <a:rPr lang="en-US" dirty="0" smtClean="0"/>
              <a:t>Beast - on rainy days, </a:t>
            </a:r>
            <a:r>
              <a:rPr lang="ru-RU" dirty="0" smtClean="0"/>
              <a:t>все песни </a:t>
            </a:r>
            <a:r>
              <a:rPr lang="en-US" dirty="0" smtClean="0"/>
              <a:t>BIG BANG.</a:t>
            </a:r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Hobby: </a:t>
            </a:r>
            <a:r>
              <a:rPr lang="ru-RU" dirty="0" smtClean="0"/>
              <a:t>Любит слушать музыку, и любит </a:t>
            </a:r>
            <a:r>
              <a:rPr lang="en-US" dirty="0" smtClean="0"/>
              <a:t>T.O.P. , </a:t>
            </a:r>
            <a:r>
              <a:rPr lang="ru-RU" dirty="0" smtClean="0"/>
              <a:t>и считает своего соседа Лонгинова </a:t>
            </a:r>
            <a:r>
              <a:rPr lang="ru-RU" dirty="0" err="1" smtClean="0"/>
              <a:t>Арсена</a:t>
            </a:r>
            <a:r>
              <a:rPr lang="ru-RU" dirty="0" smtClean="0"/>
              <a:t> очень </a:t>
            </a:r>
            <a:r>
              <a:rPr lang="ru-RU" dirty="0" err="1" smtClean="0"/>
              <a:t>нящным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Власова Прасковья Никифоровна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1997г, октябрь 14 , 16:38:17</a:t>
            </a:r>
          </a:p>
          <a:p>
            <a:r>
              <a:rPr lang="ru-RU" dirty="0" smtClean="0"/>
              <a:t>Секции, кружки: танцевальный , фольклор</a:t>
            </a:r>
          </a:p>
          <a:p>
            <a:r>
              <a:rPr lang="ru-RU" dirty="0" smtClean="0"/>
              <a:t>Любимый цвет: чёрно – белый, серый</a:t>
            </a:r>
          </a:p>
          <a:p>
            <a:r>
              <a:rPr lang="ru-RU" dirty="0" smtClean="0"/>
              <a:t>Любимое кино – мультики: «Одна небо на двоих»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New - York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yakutskie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Hobby: </a:t>
            </a:r>
            <a:r>
              <a:rPr lang="ru-RU" dirty="0" smtClean="0"/>
              <a:t>Любит слушать музыку, сидеть </a:t>
            </a:r>
            <a:r>
              <a:rPr lang="en-US" dirty="0" smtClean="0"/>
              <a:t>vk.com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Власова </a:t>
            </a:r>
            <a:r>
              <a:rPr lang="ru-RU" dirty="0" err="1" smtClean="0"/>
              <a:t>Сахаайа</a:t>
            </a:r>
            <a:r>
              <a:rPr lang="ru-RU" dirty="0" smtClean="0"/>
              <a:t> </a:t>
            </a:r>
            <a:r>
              <a:rPr lang="ru-RU" dirty="0" err="1" smtClean="0"/>
              <a:t>Гаврильевна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1996г, ноябрь 16, 12:45:02 </a:t>
            </a:r>
          </a:p>
          <a:p>
            <a:r>
              <a:rPr lang="ru-RU" dirty="0" smtClean="0"/>
              <a:t>Секции, кружки: баскетбол, легкая атлетика, актив ДО (правопорядок)</a:t>
            </a:r>
          </a:p>
          <a:p>
            <a:r>
              <a:rPr lang="ru-RU" dirty="0" smtClean="0"/>
              <a:t>Любимый цвет: чёрно – белый, красный, коричневый, синий.</a:t>
            </a:r>
          </a:p>
          <a:p>
            <a:r>
              <a:rPr lang="ru-RU" dirty="0" smtClean="0"/>
              <a:t>Любимое кино – мультики: «Закрытая школа», «Битва экстрасенсов»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 </a:t>
            </a:r>
            <a:r>
              <a:rPr lang="en-US" dirty="0" smtClean="0"/>
              <a:t>New - York</a:t>
            </a:r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yakutskie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Hobby: </a:t>
            </a:r>
            <a:r>
              <a:rPr lang="ru-RU" dirty="0" smtClean="0"/>
              <a:t>Любит слушать музыку, сидеть </a:t>
            </a:r>
            <a:r>
              <a:rPr lang="en-US" dirty="0" smtClean="0"/>
              <a:t>vk.com, </a:t>
            </a:r>
            <a:r>
              <a:rPr lang="ru-RU" dirty="0" smtClean="0"/>
              <a:t>читать журналы и </a:t>
            </a:r>
            <a:r>
              <a:rPr lang="ru-RU" dirty="0" smtClean="0"/>
              <a:t>газеты.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Осипов Георгий Михайлович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1997г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март 20, 13:08:59</a:t>
            </a:r>
            <a:endParaRPr lang="ru-RU" dirty="0" smtClean="0"/>
          </a:p>
          <a:p>
            <a:r>
              <a:rPr lang="ru-RU" dirty="0" smtClean="0"/>
              <a:t>Секции, кружки</a:t>
            </a:r>
            <a:r>
              <a:rPr lang="ru-RU" dirty="0" smtClean="0"/>
              <a:t>: Вольная борьба, теннис, лёгкая атлетика, </a:t>
            </a:r>
            <a:r>
              <a:rPr lang="ru-RU" dirty="0" err="1" smtClean="0"/>
              <a:t>уьуйаан</a:t>
            </a:r>
            <a:endParaRPr lang="ru-RU" dirty="0" smtClean="0"/>
          </a:p>
          <a:p>
            <a:r>
              <a:rPr lang="ru-RU" dirty="0" smtClean="0"/>
              <a:t>Любимый цвет: чёрно – </a:t>
            </a:r>
            <a:r>
              <a:rPr lang="ru-RU" dirty="0" smtClean="0"/>
              <a:t>белый</a:t>
            </a:r>
            <a:endParaRPr lang="ru-RU" dirty="0" smtClean="0"/>
          </a:p>
          <a:p>
            <a:r>
              <a:rPr lang="ru-RU" dirty="0" smtClean="0"/>
              <a:t>Любимое кино – мультики</a:t>
            </a:r>
            <a:r>
              <a:rPr lang="ru-RU" dirty="0" smtClean="0"/>
              <a:t>: «</a:t>
            </a:r>
            <a:r>
              <a:rPr lang="ru-RU" dirty="0" err="1" smtClean="0"/>
              <a:t>Аватар</a:t>
            </a:r>
            <a:r>
              <a:rPr lang="ru-RU" dirty="0" smtClean="0"/>
              <a:t>»</a:t>
            </a:r>
            <a:endParaRPr lang="en-US" dirty="0" smtClean="0"/>
          </a:p>
          <a:p>
            <a:r>
              <a:rPr lang="en-US" dirty="0" smtClean="0"/>
              <a:t>Like city</a:t>
            </a:r>
            <a:r>
              <a:rPr lang="ru-RU" dirty="0" smtClean="0"/>
              <a:t>:</a:t>
            </a:r>
            <a:r>
              <a:rPr lang="en-US" dirty="0" smtClean="0"/>
              <a:t> Yakutsk</a:t>
            </a:r>
            <a:endParaRPr lang="en-US" dirty="0" smtClean="0"/>
          </a:p>
          <a:p>
            <a:r>
              <a:rPr lang="en-US" dirty="0" smtClean="0"/>
              <a:t>Like music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yakutskie</a:t>
            </a:r>
            <a:endParaRPr lang="en-US" dirty="0" smtClean="0"/>
          </a:p>
          <a:p>
            <a:r>
              <a:rPr lang="en-US" dirty="0" smtClean="0"/>
              <a:t>E-mail: no</a:t>
            </a:r>
          </a:p>
          <a:p>
            <a:r>
              <a:rPr lang="en-US" dirty="0" smtClean="0"/>
              <a:t>Hobby: no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653</Words>
  <Application>Microsoft Office PowerPoint</Application>
  <PresentationFormat>Экран (4:3)</PresentationFormat>
  <Paragraphs>138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Страни4kа 9 kласса</vt:lpstr>
      <vt:lpstr>Списоk kласса</vt:lpstr>
      <vt:lpstr>Обязанности учащихся: </vt:lpstr>
      <vt:lpstr>Основные функции актива класса:</vt:lpstr>
      <vt:lpstr>Слайд 5</vt:lpstr>
      <vt:lpstr>Верховцева Любовь Романовна</vt:lpstr>
      <vt:lpstr>Власова Прасковья Никифоровна</vt:lpstr>
      <vt:lpstr>Власова Сахаайа Гаврильевна</vt:lpstr>
      <vt:lpstr>Осипов Георгий Михайлович</vt:lpstr>
      <vt:lpstr>Попова Айталина Лукична </vt:lpstr>
      <vt:lpstr>Птицын Афанасий Милентьевич </vt:lpstr>
      <vt:lpstr>Птицын Леонид Алексеевич</vt:lpstr>
      <vt:lpstr>Слепцов Иннокентий Васильевич</vt:lpstr>
      <vt:lpstr>Софронеева Сахаяна Николаевна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Страни4kа 9 kласса</dc:title>
  <cp:lastModifiedBy>Admin</cp:lastModifiedBy>
  <cp:revision>8</cp:revision>
  <dcterms:modified xsi:type="dcterms:W3CDTF">2012-09-25T23:00:18Z</dcterms:modified>
</cp:coreProperties>
</file>